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56" r:id="rId4"/>
    <p:sldId id="257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BDCC6-1FB8-4188-BD0D-3CC04C801B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2D2CD9-3B88-4E4A-9ED2-F08CC738E8D3}">
      <dgm:prSet phldrT="[Текст]"/>
      <dgm:spPr/>
      <dgm:t>
        <a:bodyPr/>
        <a:lstStyle/>
        <a:p>
          <a:r>
            <a:rPr lang="ru-RU" dirty="0" smtClean="0"/>
            <a:t>Формы проведения занятий</a:t>
          </a:r>
          <a:endParaRPr lang="ru-RU" dirty="0"/>
        </a:p>
      </dgm:t>
    </dgm:pt>
    <dgm:pt modelId="{FFD0122A-55F0-43A9-946F-619179E7CE97}" type="parTrans" cxnId="{56E26A24-17A4-46E5-A41D-5BFDC40D4C1F}">
      <dgm:prSet/>
      <dgm:spPr/>
      <dgm:t>
        <a:bodyPr/>
        <a:lstStyle/>
        <a:p>
          <a:endParaRPr lang="ru-RU"/>
        </a:p>
      </dgm:t>
    </dgm:pt>
    <dgm:pt modelId="{C0D1ED1A-E505-4353-814F-F51BC1605B5E}" type="sibTrans" cxnId="{56E26A24-17A4-46E5-A41D-5BFDC40D4C1F}">
      <dgm:prSet/>
      <dgm:spPr/>
      <dgm:t>
        <a:bodyPr/>
        <a:lstStyle/>
        <a:p>
          <a:endParaRPr lang="ru-RU"/>
        </a:p>
      </dgm:t>
    </dgm:pt>
    <dgm:pt modelId="{109DF37A-5CA5-4484-98F8-C77C6D8ADA0A}">
      <dgm:prSet phldrT="[Текст]"/>
      <dgm:spPr/>
      <dgm:t>
        <a:bodyPr/>
        <a:lstStyle/>
        <a:p>
          <a:r>
            <a:rPr lang="ru-RU" dirty="0" smtClean="0"/>
            <a:t>Традиционная – в аудитории с преподавателем</a:t>
          </a:r>
          <a:endParaRPr lang="ru-RU" dirty="0"/>
        </a:p>
      </dgm:t>
    </dgm:pt>
    <dgm:pt modelId="{6C9F4317-34A8-4322-B021-C3C72BCCA110}" type="parTrans" cxnId="{D0BBD7FE-AB4D-4EF3-8E74-C3B1A85361E4}">
      <dgm:prSet/>
      <dgm:spPr/>
      <dgm:t>
        <a:bodyPr/>
        <a:lstStyle/>
        <a:p>
          <a:endParaRPr lang="ru-RU"/>
        </a:p>
      </dgm:t>
    </dgm:pt>
    <dgm:pt modelId="{7302B36B-8A29-46CF-9C0B-882D82BD50FE}" type="sibTrans" cxnId="{D0BBD7FE-AB4D-4EF3-8E74-C3B1A85361E4}">
      <dgm:prSet/>
      <dgm:spPr/>
      <dgm:t>
        <a:bodyPr/>
        <a:lstStyle/>
        <a:p>
          <a:endParaRPr lang="ru-RU"/>
        </a:p>
      </dgm:t>
    </dgm:pt>
    <dgm:pt modelId="{AF330C24-36C9-43C8-B662-3FB558422464}">
      <dgm:prSet phldrT="[Текст]"/>
      <dgm:spPr/>
      <dgm:t>
        <a:bodyPr/>
        <a:lstStyle/>
        <a:p>
          <a:r>
            <a:rPr lang="ru-RU" dirty="0" smtClean="0"/>
            <a:t>Дистанционная в форме </a:t>
          </a:r>
          <a:r>
            <a:rPr lang="ru-RU" dirty="0" err="1" smtClean="0"/>
            <a:t>вебинара</a:t>
          </a:r>
          <a:r>
            <a:rPr lang="ru-RU" dirty="0" smtClean="0"/>
            <a:t> с использованием сервисов </a:t>
          </a:r>
          <a:r>
            <a:rPr lang="en-US" dirty="0" smtClean="0"/>
            <a:t>connect.urfu.ru</a:t>
          </a:r>
          <a:endParaRPr lang="ru-RU" dirty="0"/>
        </a:p>
      </dgm:t>
    </dgm:pt>
    <dgm:pt modelId="{6FF47842-6DA9-4529-829F-A844B729E986}" type="parTrans" cxnId="{8FD7729F-F8FE-4E39-A836-B22C3CA4EB8A}">
      <dgm:prSet/>
      <dgm:spPr/>
      <dgm:t>
        <a:bodyPr/>
        <a:lstStyle/>
        <a:p>
          <a:endParaRPr lang="ru-RU"/>
        </a:p>
      </dgm:t>
    </dgm:pt>
    <dgm:pt modelId="{0E264400-D2C3-4F85-A7B3-DCED2D773AB4}" type="sibTrans" cxnId="{8FD7729F-F8FE-4E39-A836-B22C3CA4EB8A}">
      <dgm:prSet/>
      <dgm:spPr/>
      <dgm:t>
        <a:bodyPr/>
        <a:lstStyle/>
        <a:p>
          <a:endParaRPr lang="ru-RU"/>
        </a:p>
      </dgm:t>
    </dgm:pt>
    <dgm:pt modelId="{CC023972-8EFB-467E-8F80-F501663E6BD1}">
      <dgm:prSet phldrT="[Текст]"/>
      <dgm:spPr/>
      <dgm:t>
        <a:bodyPr/>
        <a:lstStyle/>
        <a:p>
          <a:r>
            <a:rPr lang="ru-RU" dirty="0" smtClean="0"/>
            <a:t>Электронное обучение с использованием сервиса </a:t>
          </a:r>
          <a:r>
            <a:rPr lang="en-US" dirty="0" smtClean="0"/>
            <a:t>learn.urfu.ru</a:t>
          </a:r>
          <a:endParaRPr lang="ru-RU" dirty="0"/>
        </a:p>
      </dgm:t>
    </dgm:pt>
    <dgm:pt modelId="{C22BFA9B-DF74-43C8-AC92-71EA9E4666CD}" type="parTrans" cxnId="{3C6CFB5E-DA3D-4C04-949E-F71A2E6C0900}">
      <dgm:prSet/>
      <dgm:spPr/>
      <dgm:t>
        <a:bodyPr/>
        <a:lstStyle/>
        <a:p>
          <a:endParaRPr lang="ru-RU"/>
        </a:p>
      </dgm:t>
    </dgm:pt>
    <dgm:pt modelId="{C1BFC07E-26F6-4FA5-BE24-37AD693DC34F}" type="sibTrans" cxnId="{3C6CFB5E-DA3D-4C04-949E-F71A2E6C0900}">
      <dgm:prSet/>
      <dgm:spPr/>
      <dgm:t>
        <a:bodyPr/>
        <a:lstStyle/>
        <a:p>
          <a:endParaRPr lang="ru-RU"/>
        </a:p>
      </dgm:t>
    </dgm:pt>
    <dgm:pt modelId="{54375118-23E1-44C5-9094-98293F05DC0F}">
      <dgm:prSet phldrT="[Текст]"/>
      <dgm:spPr/>
      <dgm:t>
        <a:bodyPr/>
        <a:lstStyle/>
        <a:p>
          <a:r>
            <a:rPr lang="ru-RU" dirty="0" smtClean="0"/>
            <a:t>Электронное обучение с использованием портала </a:t>
          </a:r>
          <a:r>
            <a:rPr lang="en-US" dirty="0" smtClean="0"/>
            <a:t>openedu.ru</a:t>
          </a:r>
          <a:endParaRPr lang="ru-RU" dirty="0"/>
        </a:p>
      </dgm:t>
    </dgm:pt>
    <dgm:pt modelId="{9F9327AA-956C-4E8A-A6CC-05E53476D285}" type="parTrans" cxnId="{FFE013B7-6578-4CA3-8CB6-1F25B7C53110}">
      <dgm:prSet/>
      <dgm:spPr/>
      <dgm:t>
        <a:bodyPr/>
        <a:lstStyle/>
        <a:p>
          <a:endParaRPr lang="ru-RU"/>
        </a:p>
      </dgm:t>
    </dgm:pt>
    <dgm:pt modelId="{A18235F1-4050-4EE7-B6F4-F01505B9B2A5}" type="sibTrans" cxnId="{FFE013B7-6578-4CA3-8CB6-1F25B7C53110}">
      <dgm:prSet/>
      <dgm:spPr/>
      <dgm:t>
        <a:bodyPr/>
        <a:lstStyle/>
        <a:p>
          <a:endParaRPr lang="ru-RU"/>
        </a:p>
      </dgm:t>
    </dgm:pt>
    <dgm:pt modelId="{89ECE1F3-E9AE-4B40-8270-01F3C01558E5}" type="pres">
      <dgm:prSet presAssocID="{961BDCC6-1FB8-4188-BD0D-3CC04C801B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01B481-9BEC-4BA0-9F74-ED52E5C499FA}" type="pres">
      <dgm:prSet presAssocID="{A62D2CD9-3B88-4E4A-9ED2-F08CC738E8D3}" presName="hierRoot1" presStyleCnt="0">
        <dgm:presLayoutVars>
          <dgm:hierBranch val="init"/>
        </dgm:presLayoutVars>
      </dgm:prSet>
      <dgm:spPr/>
    </dgm:pt>
    <dgm:pt modelId="{25EA3A4F-F7C2-4B41-AD7F-FB2D82079F72}" type="pres">
      <dgm:prSet presAssocID="{A62D2CD9-3B88-4E4A-9ED2-F08CC738E8D3}" presName="rootComposite1" presStyleCnt="0"/>
      <dgm:spPr/>
    </dgm:pt>
    <dgm:pt modelId="{86FDF6BB-D19C-4D8A-96B7-013C02585D0D}" type="pres">
      <dgm:prSet presAssocID="{A62D2CD9-3B88-4E4A-9ED2-F08CC738E8D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E7BC19-EFE0-4FF0-878E-0FFD3E4A7633}" type="pres">
      <dgm:prSet presAssocID="{A62D2CD9-3B88-4E4A-9ED2-F08CC738E8D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A76965C-3E24-4A9B-88C8-6B34D48A1ECD}" type="pres">
      <dgm:prSet presAssocID="{A62D2CD9-3B88-4E4A-9ED2-F08CC738E8D3}" presName="hierChild2" presStyleCnt="0"/>
      <dgm:spPr/>
    </dgm:pt>
    <dgm:pt modelId="{FDA19DDC-7316-4295-A856-123DAFFFE01C}" type="pres">
      <dgm:prSet presAssocID="{6C9F4317-34A8-4322-B021-C3C72BCCA11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DBBB3E5-AB0D-4171-A9CA-22A30A4884EC}" type="pres">
      <dgm:prSet presAssocID="{109DF37A-5CA5-4484-98F8-C77C6D8ADA0A}" presName="hierRoot2" presStyleCnt="0">
        <dgm:presLayoutVars>
          <dgm:hierBranch val="init"/>
        </dgm:presLayoutVars>
      </dgm:prSet>
      <dgm:spPr/>
    </dgm:pt>
    <dgm:pt modelId="{C6D1F9BE-A50B-45C4-82A5-09C01C1C37DA}" type="pres">
      <dgm:prSet presAssocID="{109DF37A-5CA5-4484-98F8-C77C6D8ADA0A}" presName="rootComposite" presStyleCnt="0"/>
      <dgm:spPr/>
    </dgm:pt>
    <dgm:pt modelId="{609AF189-EE9C-42D0-B239-0194892AA8D1}" type="pres">
      <dgm:prSet presAssocID="{109DF37A-5CA5-4484-98F8-C77C6D8ADA0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1BB194-C667-4EBF-8DED-FE3C5FF2FF54}" type="pres">
      <dgm:prSet presAssocID="{109DF37A-5CA5-4484-98F8-C77C6D8ADA0A}" presName="rootConnector" presStyleLbl="node2" presStyleIdx="0" presStyleCnt="4"/>
      <dgm:spPr/>
      <dgm:t>
        <a:bodyPr/>
        <a:lstStyle/>
        <a:p>
          <a:endParaRPr lang="ru-RU"/>
        </a:p>
      </dgm:t>
    </dgm:pt>
    <dgm:pt modelId="{EBB7895A-67CC-45D1-AB98-EF60A7EE5205}" type="pres">
      <dgm:prSet presAssocID="{109DF37A-5CA5-4484-98F8-C77C6D8ADA0A}" presName="hierChild4" presStyleCnt="0"/>
      <dgm:spPr/>
    </dgm:pt>
    <dgm:pt modelId="{4BCFB19A-E6FD-499C-B8BA-67A0B249ED8A}" type="pres">
      <dgm:prSet presAssocID="{109DF37A-5CA5-4484-98F8-C77C6D8ADA0A}" presName="hierChild5" presStyleCnt="0"/>
      <dgm:spPr/>
    </dgm:pt>
    <dgm:pt modelId="{CC881AE8-4328-4A58-80D0-F82B260FFB4C}" type="pres">
      <dgm:prSet presAssocID="{6FF47842-6DA9-4529-829F-A844B729E98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86A9D09-AA44-45D7-8E5F-47C99B606E1A}" type="pres">
      <dgm:prSet presAssocID="{AF330C24-36C9-43C8-B662-3FB558422464}" presName="hierRoot2" presStyleCnt="0">
        <dgm:presLayoutVars>
          <dgm:hierBranch val="init"/>
        </dgm:presLayoutVars>
      </dgm:prSet>
      <dgm:spPr/>
    </dgm:pt>
    <dgm:pt modelId="{BC409D96-A722-4D16-8923-1C39384EE5CB}" type="pres">
      <dgm:prSet presAssocID="{AF330C24-36C9-43C8-B662-3FB558422464}" presName="rootComposite" presStyleCnt="0"/>
      <dgm:spPr/>
    </dgm:pt>
    <dgm:pt modelId="{171A037C-E941-48C2-A1F3-0A5BA1518210}" type="pres">
      <dgm:prSet presAssocID="{AF330C24-36C9-43C8-B662-3FB55842246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539A4-4BE2-47AA-BA84-858FD1002B0E}" type="pres">
      <dgm:prSet presAssocID="{AF330C24-36C9-43C8-B662-3FB558422464}" presName="rootConnector" presStyleLbl="node2" presStyleIdx="1" presStyleCnt="4"/>
      <dgm:spPr/>
      <dgm:t>
        <a:bodyPr/>
        <a:lstStyle/>
        <a:p>
          <a:endParaRPr lang="ru-RU"/>
        </a:p>
      </dgm:t>
    </dgm:pt>
    <dgm:pt modelId="{CA3C80B5-1219-4845-BDB1-64F1D1CCA492}" type="pres">
      <dgm:prSet presAssocID="{AF330C24-36C9-43C8-B662-3FB558422464}" presName="hierChild4" presStyleCnt="0"/>
      <dgm:spPr/>
    </dgm:pt>
    <dgm:pt modelId="{10113DCE-552D-462E-8C88-B210D842F129}" type="pres">
      <dgm:prSet presAssocID="{AF330C24-36C9-43C8-B662-3FB558422464}" presName="hierChild5" presStyleCnt="0"/>
      <dgm:spPr/>
    </dgm:pt>
    <dgm:pt modelId="{E6868393-DDBF-463B-9172-021D919E9A64}" type="pres">
      <dgm:prSet presAssocID="{C22BFA9B-DF74-43C8-AC92-71EA9E4666C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00ADC07-0A6A-409B-A997-58F00943C4D9}" type="pres">
      <dgm:prSet presAssocID="{CC023972-8EFB-467E-8F80-F501663E6BD1}" presName="hierRoot2" presStyleCnt="0">
        <dgm:presLayoutVars>
          <dgm:hierBranch val="init"/>
        </dgm:presLayoutVars>
      </dgm:prSet>
      <dgm:spPr/>
    </dgm:pt>
    <dgm:pt modelId="{72B90214-9060-4A28-9A65-9B5D94767634}" type="pres">
      <dgm:prSet presAssocID="{CC023972-8EFB-467E-8F80-F501663E6BD1}" presName="rootComposite" presStyleCnt="0"/>
      <dgm:spPr/>
    </dgm:pt>
    <dgm:pt modelId="{947308B8-2F88-4A22-ADF7-BB2A9783FC4D}" type="pres">
      <dgm:prSet presAssocID="{CC023972-8EFB-467E-8F80-F501663E6BD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1C563E-9105-47FA-AA59-F272D7F9954F}" type="pres">
      <dgm:prSet presAssocID="{CC023972-8EFB-467E-8F80-F501663E6BD1}" presName="rootConnector" presStyleLbl="node2" presStyleIdx="2" presStyleCnt="4"/>
      <dgm:spPr/>
      <dgm:t>
        <a:bodyPr/>
        <a:lstStyle/>
        <a:p>
          <a:endParaRPr lang="ru-RU"/>
        </a:p>
      </dgm:t>
    </dgm:pt>
    <dgm:pt modelId="{9679555E-200A-4745-AB0A-CBF423E045FA}" type="pres">
      <dgm:prSet presAssocID="{CC023972-8EFB-467E-8F80-F501663E6BD1}" presName="hierChild4" presStyleCnt="0"/>
      <dgm:spPr/>
    </dgm:pt>
    <dgm:pt modelId="{EA12819C-849B-4FA1-83E1-828B4D1E6819}" type="pres">
      <dgm:prSet presAssocID="{CC023972-8EFB-467E-8F80-F501663E6BD1}" presName="hierChild5" presStyleCnt="0"/>
      <dgm:spPr/>
    </dgm:pt>
    <dgm:pt modelId="{90188145-9D4D-4ED0-B933-28777F54E947}" type="pres">
      <dgm:prSet presAssocID="{9F9327AA-956C-4E8A-A6CC-05E53476D28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6C7D43B5-F3B9-422C-B37E-E1BDE4136714}" type="pres">
      <dgm:prSet presAssocID="{54375118-23E1-44C5-9094-98293F05DC0F}" presName="hierRoot2" presStyleCnt="0">
        <dgm:presLayoutVars>
          <dgm:hierBranch val="init"/>
        </dgm:presLayoutVars>
      </dgm:prSet>
      <dgm:spPr/>
    </dgm:pt>
    <dgm:pt modelId="{7CC05193-F983-49B6-A1B7-B9FAAF3CD720}" type="pres">
      <dgm:prSet presAssocID="{54375118-23E1-44C5-9094-98293F05DC0F}" presName="rootComposite" presStyleCnt="0"/>
      <dgm:spPr/>
    </dgm:pt>
    <dgm:pt modelId="{EF4DB0C7-DC56-47FC-8CC5-53EF591790D7}" type="pres">
      <dgm:prSet presAssocID="{54375118-23E1-44C5-9094-98293F05DC0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FEC0F7-C402-48C4-BDD3-E69070A370C4}" type="pres">
      <dgm:prSet presAssocID="{54375118-23E1-44C5-9094-98293F05DC0F}" presName="rootConnector" presStyleLbl="node2" presStyleIdx="3" presStyleCnt="4"/>
      <dgm:spPr/>
      <dgm:t>
        <a:bodyPr/>
        <a:lstStyle/>
        <a:p>
          <a:endParaRPr lang="ru-RU"/>
        </a:p>
      </dgm:t>
    </dgm:pt>
    <dgm:pt modelId="{7F928B1B-3218-47CC-BCCC-8C77E4B2295C}" type="pres">
      <dgm:prSet presAssocID="{54375118-23E1-44C5-9094-98293F05DC0F}" presName="hierChild4" presStyleCnt="0"/>
      <dgm:spPr/>
    </dgm:pt>
    <dgm:pt modelId="{4601FC38-8A98-4E8A-9054-421BA2BF946E}" type="pres">
      <dgm:prSet presAssocID="{54375118-23E1-44C5-9094-98293F05DC0F}" presName="hierChild5" presStyleCnt="0"/>
      <dgm:spPr/>
    </dgm:pt>
    <dgm:pt modelId="{9EFD9E1A-78BA-4B06-BC3F-F69F0C8B0D4F}" type="pres">
      <dgm:prSet presAssocID="{A62D2CD9-3B88-4E4A-9ED2-F08CC738E8D3}" presName="hierChild3" presStyleCnt="0"/>
      <dgm:spPr/>
    </dgm:pt>
  </dgm:ptLst>
  <dgm:cxnLst>
    <dgm:cxn modelId="{A8345130-8277-41BC-9768-AB50F01ADBF4}" type="presOf" srcId="{A62D2CD9-3B88-4E4A-9ED2-F08CC738E8D3}" destId="{86FDF6BB-D19C-4D8A-96B7-013C02585D0D}" srcOrd="0" destOrd="0" presId="urn:microsoft.com/office/officeart/2005/8/layout/orgChart1"/>
    <dgm:cxn modelId="{833C56B4-84AA-44F4-8F58-00B7D5926B9C}" type="presOf" srcId="{109DF37A-5CA5-4484-98F8-C77C6D8ADA0A}" destId="{7F1BB194-C667-4EBF-8DED-FE3C5FF2FF54}" srcOrd="1" destOrd="0" presId="urn:microsoft.com/office/officeart/2005/8/layout/orgChart1"/>
    <dgm:cxn modelId="{8FD7729F-F8FE-4E39-A836-B22C3CA4EB8A}" srcId="{A62D2CD9-3B88-4E4A-9ED2-F08CC738E8D3}" destId="{AF330C24-36C9-43C8-B662-3FB558422464}" srcOrd="1" destOrd="0" parTransId="{6FF47842-6DA9-4529-829F-A844B729E986}" sibTransId="{0E264400-D2C3-4F85-A7B3-DCED2D773AB4}"/>
    <dgm:cxn modelId="{D87C6BC1-2BB7-43B4-A8F2-A9D0827284FA}" type="presOf" srcId="{CC023972-8EFB-467E-8F80-F501663E6BD1}" destId="{181C563E-9105-47FA-AA59-F272D7F9954F}" srcOrd="1" destOrd="0" presId="urn:microsoft.com/office/officeart/2005/8/layout/orgChart1"/>
    <dgm:cxn modelId="{3CCB2DAA-8DAA-4D6E-8CE4-9749C94803FD}" type="presOf" srcId="{A62D2CD9-3B88-4E4A-9ED2-F08CC738E8D3}" destId="{A2E7BC19-EFE0-4FF0-878E-0FFD3E4A7633}" srcOrd="1" destOrd="0" presId="urn:microsoft.com/office/officeart/2005/8/layout/orgChart1"/>
    <dgm:cxn modelId="{08AF9240-9ADE-4E36-96EE-9A7345A565E7}" type="presOf" srcId="{109DF37A-5CA5-4484-98F8-C77C6D8ADA0A}" destId="{609AF189-EE9C-42D0-B239-0194892AA8D1}" srcOrd="0" destOrd="0" presId="urn:microsoft.com/office/officeart/2005/8/layout/orgChart1"/>
    <dgm:cxn modelId="{DD64C8F3-A437-440F-9CD5-D1EEBAF8F409}" type="presOf" srcId="{9F9327AA-956C-4E8A-A6CC-05E53476D285}" destId="{90188145-9D4D-4ED0-B933-28777F54E947}" srcOrd="0" destOrd="0" presId="urn:microsoft.com/office/officeart/2005/8/layout/orgChart1"/>
    <dgm:cxn modelId="{FECBD5A1-DD4C-4EAB-BBDD-8AD612745AB3}" type="presOf" srcId="{54375118-23E1-44C5-9094-98293F05DC0F}" destId="{0EFEC0F7-C402-48C4-BDD3-E69070A370C4}" srcOrd="1" destOrd="0" presId="urn:microsoft.com/office/officeart/2005/8/layout/orgChart1"/>
    <dgm:cxn modelId="{B13F7D1B-4D06-4625-B94F-F5B640121991}" type="presOf" srcId="{6FF47842-6DA9-4529-829F-A844B729E986}" destId="{CC881AE8-4328-4A58-80D0-F82B260FFB4C}" srcOrd="0" destOrd="0" presId="urn:microsoft.com/office/officeart/2005/8/layout/orgChart1"/>
    <dgm:cxn modelId="{9A42746B-6AC9-496C-9F1D-DB2BCF339198}" type="presOf" srcId="{CC023972-8EFB-467E-8F80-F501663E6BD1}" destId="{947308B8-2F88-4A22-ADF7-BB2A9783FC4D}" srcOrd="0" destOrd="0" presId="urn:microsoft.com/office/officeart/2005/8/layout/orgChart1"/>
    <dgm:cxn modelId="{D55288FD-433F-4035-B3C9-430DE456779A}" type="presOf" srcId="{AF330C24-36C9-43C8-B662-3FB558422464}" destId="{FF9539A4-4BE2-47AA-BA84-858FD1002B0E}" srcOrd="1" destOrd="0" presId="urn:microsoft.com/office/officeart/2005/8/layout/orgChart1"/>
    <dgm:cxn modelId="{986BF98A-7C5C-4357-BDA5-EE27E797CE08}" type="presOf" srcId="{6C9F4317-34A8-4322-B021-C3C72BCCA110}" destId="{FDA19DDC-7316-4295-A856-123DAFFFE01C}" srcOrd="0" destOrd="0" presId="urn:microsoft.com/office/officeart/2005/8/layout/orgChart1"/>
    <dgm:cxn modelId="{56E26A24-17A4-46E5-A41D-5BFDC40D4C1F}" srcId="{961BDCC6-1FB8-4188-BD0D-3CC04C801B6D}" destId="{A62D2CD9-3B88-4E4A-9ED2-F08CC738E8D3}" srcOrd="0" destOrd="0" parTransId="{FFD0122A-55F0-43A9-946F-619179E7CE97}" sibTransId="{C0D1ED1A-E505-4353-814F-F51BC1605B5E}"/>
    <dgm:cxn modelId="{F04200BD-5475-4986-99B5-289EB9F5C587}" type="presOf" srcId="{961BDCC6-1FB8-4188-BD0D-3CC04C801B6D}" destId="{89ECE1F3-E9AE-4B40-8270-01F3C01558E5}" srcOrd="0" destOrd="0" presId="urn:microsoft.com/office/officeart/2005/8/layout/orgChart1"/>
    <dgm:cxn modelId="{E32020EF-BBE4-4893-86BD-28B8FF5E22FC}" type="presOf" srcId="{54375118-23E1-44C5-9094-98293F05DC0F}" destId="{EF4DB0C7-DC56-47FC-8CC5-53EF591790D7}" srcOrd="0" destOrd="0" presId="urn:microsoft.com/office/officeart/2005/8/layout/orgChart1"/>
    <dgm:cxn modelId="{D0BBD7FE-AB4D-4EF3-8E74-C3B1A85361E4}" srcId="{A62D2CD9-3B88-4E4A-9ED2-F08CC738E8D3}" destId="{109DF37A-5CA5-4484-98F8-C77C6D8ADA0A}" srcOrd="0" destOrd="0" parTransId="{6C9F4317-34A8-4322-B021-C3C72BCCA110}" sibTransId="{7302B36B-8A29-46CF-9C0B-882D82BD50FE}"/>
    <dgm:cxn modelId="{0C597DEE-D781-42A2-BF8A-AA866FD2490B}" type="presOf" srcId="{C22BFA9B-DF74-43C8-AC92-71EA9E4666CD}" destId="{E6868393-DDBF-463B-9172-021D919E9A64}" srcOrd="0" destOrd="0" presId="urn:microsoft.com/office/officeart/2005/8/layout/orgChart1"/>
    <dgm:cxn modelId="{FE5B12FF-50A6-4531-8509-D52A5A63EC59}" type="presOf" srcId="{AF330C24-36C9-43C8-B662-3FB558422464}" destId="{171A037C-E941-48C2-A1F3-0A5BA1518210}" srcOrd="0" destOrd="0" presId="urn:microsoft.com/office/officeart/2005/8/layout/orgChart1"/>
    <dgm:cxn modelId="{FFE013B7-6578-4CA3-8CB6-1F25B7C53110}" srcId="{A62D2CD9-3B88-4E4A-9ED2-F08CC738E8D3}" destId="{54375118-23E1-44C5-9094-98293F05DC0F}" srcOrd="3" destOrd="0" parTransId="{9F9327AA-956C-4E8A-A6CC-05E53476D285}" sibTransId="{A18235F1-4050-4EE7-B6F4-F01505B9B2A5}"/>
    <dgm:cxn modelId="{3C6CFB5E-DA3D-4C04-949E-F71A2E6C0900}" srcId="{A62D2CD9-3B88-4E4A-9ED2-F08CC738E8D3}" destId="{CC023972-8EFB-467E-8F80-F501663E6BD1}" srcOrd="2" destOrd="0" parTransId="{C22BFA9B-DF74-43C8-AC92-71EA9E4666CD}" sibTransId="{C1BFC07E-26F6-4FA5-BE24-37AD693DC34F}"/>
    <dgm:cxn modelId="{DA80C42E-4CFA-48F0-9B0A-7BE3AFBC4873}" type="presParOf" srcId="{89ECE1F3-E9AE-4B40-8270-01F3C01558E5}" destId="{F301B481-9BEC-4BA0-9F74-ED52E5C499FA}" srcOrd="0" destOrd="0" presId="urn:microsoft.com/office/officeart/2005/8/layout/orgChart1"/>
    <dgm:cxn modelId="{E29802F0-4B93-4299-8584-D5D110C6897F}" type="presParOf" srcId="{F301B481-9BEC-4BA0-9F74-ED52E5C499FA}" destId="{25EA3A4F-F7C2-4B41-AD7F-FB2D82079F72}" srcOrd="0" destOrd="0" presId="urn:microsoft.com/office/officeart/2005/8/layout/orgChart1"/>
    <dgm:cxn modelId="{7BDCCECA-25CB-4F57-B20E-9FE154E3F2E1}" type="presParOf" srcId="{25EA3A4F-F7C2-4B41-AD7F-FB2D82079F72}" destId="{86FDF6BB-D19C-4D8A-96B7-013C02585D0D}" srcOrd="0" destOrd="0" presId="urn:microsoft.com/office/officeart/2005/8/layout/orgChart1"/>
    <dgm:cxn modelId="{D117EF68-1066-401A-9488-12074EBFDDA9}" type="presParOf" srcId="{25EA3A4F-F7C2-4B41-AD7F-FB2D82079F72}" destId="{A2E7BC19-EFE0-4FF0-878E-0FFD3E4A7633}" srcOrd="1" destOrd="0" presId="urn:microsoft.com/office/officeart/2005/8/layout/orgChart1"/>
    <dgm:cxn modelId="{21DE3D9D-0F77-4A2C-A639-1342D426F542}" type="presParOf" srcId="{F301B481-9BEC-4BA0-9F74-ED52E5C499FA}" destId="{8A76965C-3E24-4A9B-88C8-6B34D48A1ECD}" srcOrd="1" destOrd="0" presId="urn:microsoft.com/office/officeart/2005/8/layout/orgChart1"/>
    <dgm:cxn modelId="{0816E034-712F-44A5-94AB-4C73BD7E6CF7}" type="presParOf" srcId="{8A76965C-3E24-4A9B-88C8-6B34D48A1ECD}" destId="{FDA19DDC-7316-4295-A856-123DAFFFE01C}" srcOrd="0" destOrd="0" presId="urn:microsoft.com/office/officeart/2005/8/layout/orgChart1"/>
    <dgm:cxn modelId="{CE8F017A-5131-489F-A5AD-AF72F6DAD4B2}" type="presParOf" srcId="{8A76965C-3E24-4A9B-88C8-6B34D48A1ECD}" destId="{5DBBB3E5-AB0D-4171-A9CA-22A30A4884EC}" srcOrd="1" destOrd="0" presId="urn:microsoft.com/office/officeart/2005/8/layout/orgChart1"/>
    <dgm:cxn modelId="{05ECA982-EA22-4158-841D-651E37456A8A}" type="presParOf" srcId="{5DBBB3E5-AB0D-4171-A9CA-22A30A4884EC}" destId="{C6D1F9BE-A50B-45C4-82A5-09C01C1C37DA}" srcOrd="0" destOrd="0" presId="urn:microsoft.com/office/officeart/2005/8/layout/orgChart1"/>
    <dgm:cxn modelId="{79EFC74D-9599-4616-B491-DF241985DDA6}" type="presParOf" srcId="{C6D1F9BE-A50B-45C4-82A5-09C01C1C37DA}" destId="{609AF189-EE9C-42D0-B239-0194892AA8D1}" srcOrd="0" destOrd="0" presId="urn:microsoft.com/office/officeart/2005/8/layout/orgChart1"/>
    <dgm:cxn modelId="{25D68431-F77D-4B8C-95E1-5486B74D71E3}" type="presParOf" srcId="{C6D1F9BE-A50B-45C4-82A5-09C01C1C37DA}" destId="{7F1BB194-C667-4EBF-8DED-FE3C5FF2FF54}" srcOrd="1" destOrd="0" presId="urn:microsoft.com/office/officeart/2005/8/layout/orgChart1"/>
    <dgm:cxn modelId="{2AC8ABEE-4BA5-4EC3-8BFE-35278820E4DD}" type="presParOf" srcId="{5DBBB3E5-AB0D-4171-A9CA-22A30A4884EC}" destId="{EBB7895A-67CC-45D1-AB98-EF60A7EE5205}" srcOrd="1" destOrd="0" presId="urn:microsoft.com/office/officeart/2005/8/layout/orgChart1"/>
    <dgm:cxn modelId="{8AA43A62-A33C-4C6C-B6A1-C99497E56E92}" type="presParOf" srcId="{5DBBB3E5-AB0D-4171-A9CA-22A30A4884EC}" destId="{4BCFB19A-E6FD-499C-B8BA-67A0B249ED8A}" srcOrd="2" destOrd="0" presId="urn:microsoft.com/office/officeart/2005/8/layout/orgChart1"/>
    <dgm:cxn modelId="{7FF12DCC-E7B7-4F7C-9818-AA269B25D9B0}" type="presParOf" srcId="{8A76965C-3E24-4A9B-88C8-6B34D48A1ECD}" destId="{CC881AE8-4328-4A58-80D0-F82B260FFB4C}" srcOrd="2" destOrd="0" presId="urn:microsoft.com/office/officeart/2005/8/layout/orgChart1"/>
    <dgm:cxn modelId="{251CEEF9-839B-4248-B4BD-E964DB10CC63}" type="presParOf" srcId="{8A76965C-3E24-4A9B-88C8-6B34D48A1ECD}" destId="{286A9D09-AA44-45D7-8E5F-47C99B606E1A}" srcOrd="3" destOrd="0" presId="urn:microsoft.com/office/officeart/2005/8/layout/orgChart1"/>
    <dgm:cxn modelId="{E544F6E3-A8B9-4190-B32E-596124395491}" type="presParOf" srcId="{286A9D09-AA44-45D7-8E5F-47C99B606E1A}" destId="{BC409D96-A722-4D16-8923-1C39384EE5CB}" srcOrd="0" destOrd="0" presId="urn:microsoft.com/office/officeart/2005/8/layout/orgChart1"/>
    <dgm:cxn modelId="{2B677628-8459-4692-89A5-117DED69DBDC}" type="presParOf" srcId="{BC409D96-A722-4D16-8923-1C39384EE5CB}" destId="{171A037C-E941-48C2-A1F3-0A5BA1518210}" srcOrd="0" destOrd="0" presId="urn:microsoft.com/office/officeart/2005/8/layout/orgChart1"/>
    <dgm:cxn modelId="{226115AF-AF5C-4A2A-8253-7005AC4F0B1A}" type="presParOf" srcId="{BC409D96-A722-4D16-8923-1C39384EE5CB}" destId="{FF9539A4-4BE2-47AA-BA84-858FD1002B0E}" srcOrd="1" destOrd="0" presId="urn:microsoft.com/office/officeart/2005/8/layout/orgChart1"/>
    <dgm:cxn modelId="{1CCCB4FD-1260-4E7A-9B4D-C907349271B8}" type="presParOf" srcId="{286A9D09-AA44-45D7-8E5F-47C99B606E1A}" destId="{CA3C80B5-1219-4845-BDB1-64F1D1CCA492}" srcOrd="1" destOrd="0" presId="urn:microsoft.com/office/officeart/2005/8/layout/orgChart1"/>
    <dgm:cxn modelId="{EAAD7819-FD2A-4605-956B-16F08678722C}" type="presParOf" srcId="{286A9D09-AA44-45D7-8E5F-47C99B606E1A}" destId="{10113DCE-552D-462E-8C88-B210D842F129}" srcOrd="2" destOrd="0" presId="urn:microsoft.com/office/officeart/2005/8/layout/orgChart1"/>
    <dgm:cxn modelId="{7768FE5A-6B98-40FE-A88B-15E4F60EB94A}" type="presParOf" srcId="{8A76965C-3E24-4A9B-88C8-6B34D48A1ECD}" destId="{E6868393-DDBF-463B-9172-021D919E9A64}" srcOrd="4" destOrd="0" presId="urn:microsoft.com/office/officeart/2005/8/layout/orgChart1"/>
    <dgm:cxn modelId="{F115B979-47EB-4D37-92DA-95C1D129AA5E}" type="presParOf" srcId="{8A76965C-3E24-4A9B-88C8-6B34D48A1ECD}" destId="{100ADC07-0A6A-409B-A997-58F00943C4D9}" srcOrd="5" destOrd="0" presId="urn:microsoft.com/office/officeart/2005/8/layout/orgChart1"/>
    <dgm:cxn modelId="{9FC46B13-CE8F-4CBE-BDB7-01241FAA7E16}" type="presParOf" srcId="{100ADC07-0A6A-409B-A997-58F00943C4D9}" destId="{72B90214-9060-4A28-9A65-9B5D94767634}" srcOrd="0" destOrd="0" presId="urn:microsoft.com/office/officeart/2005/8/layout/orgChart1"/>
    <dgm:cxn modelId="{CDBFDA9E-8EAA-40CA-A795-C805D39B5E1E}" type="presParOf" srcId="{72B90214-9060-4A28-9A65-9B5D94767634}" destId="{947308B8-2F88-4A22-ADF7-BB2A9783FC4D}" srcOrd="0" destOrd="0" presId="urn:microsoft.com/office/officeart/2005/8/layout/orgChart1"/>
    <dgm:cxn modelId="{4655E86E-D9E1-4A4B-849A-35DA6103E2B0}" type="presParOf" srcId="{72B90214-9060-4A28-9A65-9B5D94767634}" destId="{181C563E-9105-47FA-AA59-F272D7F9954F}" srcOrd="1" destOrd="0" presId="urn:microsoft.com/office/officeart/2005/8/layout/orgChart1"/>
    <dgm:cxn modelId="{BE2D278F-AE9A-4AD5-A369-E9A3A7926B32}" type="presParOf" srcId="{100ADC07-0A6A-409B-A997-58F00943C4D9}" destId="{9679555E-200A-4745-AB0A-CBF423E045FA}" srcOrd="1" destOrd="0" presId="urn:microsoft.com/office/officeart/2005/8/layout/orgChart1"/>
    <dgm:cxn modelId="{9A466555-9ABB-4942-8973-A5E1D2B11FBE}" type="presParOf" srcId="{100ADC07-0A6A-409B-A997-58F00943C4D9}" destId="{EA12819C-849B-4FA1-83E1-828B4D1E6819}" srcOrd="2" destOrd="0" presId="urn:microsoft.com/office/officeart/2005/8/layout/orgChart1"/>
    <dgm:cxn modelId="{4933FD68-0BE5-4056-9CC8-3A0F0DCB8A83}" type="presParOf" srcId="{8A76965C-3E24-4A9B-88C8-6B34D48A1ECD}" destId="{90188145-9D4D-4ED0-B933-28777F54E947}" srcOrd="6" destOrd="0" presId="urn:microsoft.com/office/officeart/2005/8/layout/orgChart1"/>
    <dgm:cxn modelId="{E24BB6B3-FD20-4D24-939B-01B4415D7BBF}" type="presParOf" srcId="{8A76965C-3E24-4A9B-88C8-6B34D48A1ECD}" destId="{6C7D43B5-F3B9-422C-B37E-E1BDE4136714}" srcOrd="7" destOrd="0" presId="urn:microsoft.com/office/officeart/2005/8/layout/orgChart1"/>
    <dgm:cxn modelId="{3B2427A7-AB4A-4B31-9C3D-44C51949EF64}" type="presParOf" srcId="{6C7D43B5-F3B9-422C-B37E-E1BDE4136714}" destId="{7CC05193-F983-49B6-A1B7-B9FAAF3CD720}" srcOrd="0" destOrd="0" presId="urn:microsoft.com/office/officeart/2005/8/layout/orgChart1"/>
    <dgm:cxn modelId="{4F935F29-EC54-4BA1-B9EE-2BF23F4F9796}" type="presParOf" srcId="{7CC05193-F983-49B6-A1B7-B9FAAF3CD720}" destId="{EF4DB0C7-DC56-47FC-8CC5-53EF591790D7}" srcOrd="0" destOrd="0" presId="urn:microsoft.com/office/officeart/2005/8/layout/orgChart1"/>
    <dgm:cxn modelId="{DE14B4E6-4601-4568-BB16-09B275472D11}" type="presParOf" srcId="{7CC05193-F983-49B6-A1B7-B9FAAF3CD720}" destId="{0EFEC0F7-C402-48C4-BDD3-E69070A370C4}" srcOrd="1" destOrd="0" presId="urn:microsoft.com/office/officeart/2005/8/layout/orgChart1"/>
    <dgm:cxn modelId="{2FE60662-33AA-4E58-9997-A8215440A325}" type="presParOf" srcId="{6C7D43B5-F3B9-422C-B37E-E1BDE4136714}" destId="{7F928B1B-3218-47CC-BCCC-8C77E4B2295C}" srcOrd="1" destOrd="0" presId="urn:microsoft.com/office/officeart/2005/8/layout/orgChart1"/>
    <dgm:cxn modelId="{6D12499F-5A76-4469-A469-EF8E40AFCB88}" type="presParOf" srcId="{6C7D43B5-F3B9-422C-B37E-E1BDE4136714}" destId="{4601FC38-8A98-4E8A-9054-421BA2BF946E}" srcOrd="2" destOrd="0" presId="urn:microsoft.com/office/officeart/2005/8/layout/orgChart1"/>
    <dgm:cxn modelId="{286BFC28-2A11-42E1-8A1E-8C9243B6176B}" type="presParOf" srcId="{F301B481-9BEC-4BA0-9F74-ED52E5C499FA}" destId="{9EFD9E1A-78BA-4B06-BC3F-F69F0C8B0D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88145-9D4D-4ED0-B933-28777F54E947}">
      <dsp:nvSpPr>
        <dsp:cNvPr id="0" name=""/>
        <dsp:cNvSpPr/>
      </dsp:nvSpPr>
      <dsp:spPr>
        <a:xfrm>
          <a:off x="5257800" y="1227323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4117941" y="238228"/>
              </a:lnTo>
              <a:lnTo>
                <a:pt x="4117941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68393-DDBF-463B-9172-021D919E9A64}">
      <dsp:nvSpPr>
        <dsp:cNvPr id="0" name=""/>
        <dsp:cNvSpPr/>
      </dsp:nvSpPr>
      <dsp:spPr>
        <a:xfrm>
          <a:off x="5257800" y="1227323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1372647" y="238228"/>
              </a:lnTo>
              <a:lnTo>
                <a:pt x="1372647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81AE8-4328-4A58-80D0-F82B260FFB4C}">
      <dsp:nvSpPr>
        <dsp:cNvPr id="0" name=""/>
        <dsp:cNvSpPr/>
      </dsp:nvSpPr>
      <dsp:spPr>
        <a:xfrm>
          <a:off x="3885152" y="1227323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1372647" y="0"/>
              </a:moveTo>
              <a:lnTo>
                <a:pt x="1372647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19DDC-7316-4295-A856-123DAFFFE01C}">
      <dsp:nvSpPr>
        <dsp:cNvPr id="0" name=""/>
        <dsp:cNvSpPr/>
      </dsp:nvSpPr>
      <dsp:spPr>
        <a:xfrm>
          <a:off x="1139858" y="1227323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4117941" y="0"/>
              </a:moveTo>
              <a:lnTo>
                <a:pt x="4117941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DF6BB-D19C-4D8A-96B7-013C02585D0D}">
      <dsp:nvSpPr>
        <dsp:cNvPr id="0" name=""/>
        <dsp:cNvSpPr/>
      </dsp:nvSpPr>
      <dsp:spPr>
        <a:xfrm>
          <a:off x="4123380" y="92904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Формы проведения занятий</a:t>
          </a:r>
          <a:endParaRPr lang="ru-RU" sz="1600" kern="1200" dirty="0"/>
        </a:p>
      </dsp:txBody>
      <dsp:txXfrm>
        <a:off x="4123380" y="92904"/>
        <a:ext cx="2268838" cy="1134419"/>
      </dsp:txXfrm>
    </dsp:sp>
    <dsp:sp modelId="{609AF189-EE9C-42D0-B239-0194892AA8D1}">
      <dsp:nvSpPr>
        <dsp:cNvPr id="0" name=""/>
        <dsp:cNvSpPr/>
      </dsp:nvSpPr>
      <dsp:spPr>
        <a:xfrm>
          <a:off x="5439" y="1703780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Традиционная – в аудитории с преподавателем</a:t>
          </a:r>
          <a:endParaRPr lang="ru-RU" sz="1600" kern="1200" dirty="0"/>
        </a:p>
      </dsp:txBody>
      <dsp:txXfrm>
        <a:off x="5439" y="1703780"/>
        <a:ext cx="2268838" cy="1134419"/>
      </dsp:txXfrm>
    </dsp:sp>
    <dsp:sp modelId="{171A037C-E941-48C2-A1F3-0A5BA1518210}">
      <dsp:nvSpPr>
        <dsp:cNvPr id="0" name=""/>
        <dsp:cNvSpPr/>
      </dsp:nvSpPr>
      <dsp:spPr>
        <a:xfrm>
          <a:off x="2750733" y="1703780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Дистанционная в форме </a:t>
          </a:r>
          <a:r>
            <a:rPr lang="ru-RU" sz="1600" kern="1200" dirty="0" err="1" smtClean="0"/>
            <a:t>вебинара</a:t>
          </a:r>
          <a:r>
            <a:rPr lang="ru-RU" sz="1600" kern="1200" dirty="0" smtClean="0"/>
            <a:t> с использованием сервисов </a:t>
          </a:r>
          <a:r>
            <a:rPr lang="en-US" sz="1600" kern="1200" dirty="0" smtClean="0"/>
            <a:t>connect.urfu.ru</a:t>
          </a:r>
          <a:endParaRPr lang="ru-RU" sz="1600" kern="1200" dirty="0"/>
        </a:p>
      </dsp:txBody>
      <dsp:txXfrm>
        <a:off x="2750733" y="1703780"/>
        <a:ext cx="2268838" cy="1134419"/>
      </dsp:txXfrm>
    </dsp:sp>
    <dsp:sp modelId="{947308B8-2F88-4A22-ADF7-BB2A9783FC4D}">
      <dsp:nvSpPr>
        <dsp:cNvPr id="0" name=""/>
        <dsp:cNvSpPr/>
      </dsp:nvSpPr>
      <dsp:spPr>
        <a:xfrm>
          <a:off x="5496028" y="1703780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Электронное обучение с использованием сервиса </a:t>
          </a:r>
          <a:r>
            <a:rPr lang="en-US" sz="1600" kern="1200" dirty="0" smtClean="0"/>
            <a:t>learn.urfu.ru</a:t>
          </a:r>
          <a:endParaRPr lang="ru-RU" sz="1600" kern="1200" dirty="0"/>
        </a:p>
      </dsp:txBody>
      <dsp:txXfrm>
        <a:off x="5496028" y="1703780"/>
        <a:ext cx="2268838" cy="1134419"/>
      </dsp:txXfrm>
    </dsp:sp>
    <dsp:sp modelId="{EF4DB0C7-DC56-47FC-8CC5-53EF591790D7}">
      <dsp:nvSpPr>
        <dsp:cNvPr id="0" name=""/>
        <dsp:cNvSpPr/>
      </dsp:nvSpPr>
      <dsp:spPr>
        <a:xfrm>
          <a:off x="8241322" y="1703780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Электронное обучение с использованием портала </a:t>
          </a:r>
          <a:r>
            <a:rPr lang="en-US" sz="1600" kern="1200" dirty="0" smtClean="0"/>
            <a:t>openedu.ru</a:t>
          </a:r>
          <a:endParaRPr lang="ru-RU" sz="1600" kern="1200" dirty="0"/>
        </a:p>
      </dsp:txBody>
      <dsp:txXfrm>
        <a:off x="8241322" y="1703780"/>
        <a:ext cx="2268838" cy="113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6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8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6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0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4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0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9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2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542-4E26-48FB-BB73-8B041F1B137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302D-C67B-40ED-8076-F2225AA21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.v.medison@urfu.ru" TargetMode="External"/><Relationship Id="rId2" Type="http://schemas.openxmlformats.org/officeDocument/2006/relationships/hyperlink" Target="mailto:medison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medison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filial_urfu_vs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urfu.ru/ru/students/study/schedule/#student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edisonw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2261" y="4076578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 и технологии обучения в филиале </a:t>
            </a:r>
            <a:r>
              <a:rPr lang="ru-RU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г. Верхняя Салда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33308"/>
            <a:ext cx="9355015" cy="40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Электронное обучение с использованием сервиса </a:t>
            </a:r>
            <a:r>
              <a:rPr lang="en-US" sz="2400" dirty="0"/>
              <a:t>learn.urfu.ru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73" y="943840"/>
            <a:ext cx="10307782" cy="55296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81237" y="1967346"/>
            <a:ext cx="628072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endCxn id="8" idx="1"/>
          </p:cNvCxnSpPr>
          <p:nvPr/>
        </p:nvCxnSpPr>
        <p:spPr>
          <a:xfrm>
            <a:off x="3186545" y="2119746"/>
            <a:ext cx="139469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533482"/>
            <a:ext cx="3445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разделе «Мои курсы» перечислены все курсы, на которые зачислена Ваша группа. В рамках курса студенты обязаны выполнять задания преподавателя в установленные сроки, и самостоятельно изучать теорию.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6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Электронное обучение с использованием портала </a:t>
            </a:r>
            <a:r>
              <a:rPr lang="en-US" sz="2400" dirty="0"/>
              <a:t>openedu.ru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953077"/>
            <a:ext cx="10058400" cy="53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Электронное обучение с использованием портала </a:t>
            </a:r>
            <a:r>
              <a:rPr lang="en-US" sz="2400" dirty="0"/>
              <a:t>openedu.ru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7659"/>
            <a:ext cx="10058400" cy="5395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1616364"/>
            <a:ext cx="366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Необходимо зарегистрироваться после нажатия на кнопку «Регистрация»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4837" y="3500582"/>
            <a:ext cx="3389745" cy="480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>
            <a:off x="3703782" y="3740727"/>
            <a:ext cx="47105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4201" y="2725064"/>
            <a:ext cx="3306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поле «Почта» необходимо указывать </a:t>
            </a:r>
            <a:r>
              <a:rPr lang="en-US" dirty="0" smtClean="0"/>
              <a:t>e-mail</a:t>
            </a:r>
            <a:r>
              <a:rPr lang="ru-RU" dirty="0" smtClean="0"/>
              <a:t>, полученный при регистрации на </a:t>
            </a:r>
            <a:r>
              <a:rPr lang="en-US" dirty="0" smtClean="0"/>
              <a:t>id.urfu.ru</a:t>
            </a:r>
            <a:r>
              <a:rPr lang="en-US" dirty="0"/>
              <a:t> </a:t>
            </a:r>
            <a:r>
              <a:rPr lang="ru-RU" dirty="0" smtClean="0"/>
              <a:t>или иной </a:t>
            </a:r>
            <a:r>
              <a:rPr lang="en-US" dirty="0" smtClean="0"/>
              <a:t>e-mail</a:t>
            </a:r>
            <a:r>
              <a:rPr lang="ru-RU" dirty="0" smtClean="0"/>
              <a:t>, который необходимо будет сообщить старосте группы для формирования списка зарегистрированных на платформе.</a:t>
            </a:r>
          </a:p>
          <a:p>
            <a:endParaRPr lang="ru-RU" dirty="0" smtClean="0"/>
          </a:p>
          <a:p>
            <a:r>
              <a:rPr lang="ru-RU" dirty="0" smtClean="0"/>
              <a:t>Регистрация с использованием </a:t>
            </a:r>
            <a:r>
              <a:rPr lang="en-US" dirty="0" smtClean="0"/>
              <a:t>Facebook, </a:t>
            </a:r>
            <a:r>
              <a:rPr lang="ru-RU" dirty="0" err="1" smtClean="0"/>
              <a:t>Вконтакте</a:t>
            </a:r>
            <a:r>
              <a:rPr lang="ru-RU" dirty="0" smtClean="0"/>
              <a:t>, </a:t>
            </a:r>
            <a:r>
              <a:rPr lang="en-US" dirty="0" smtClean="0"/>
              <a:t>Twitter </a:t>
            </a:r>
            <a:r>
              <a:rPr lang="ru-RU" dirty="0" smtClean="0"/>
              <a:t>строго запрещена!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4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Электронное обучение с использованием портала </a:t>
            </a:r>
            <a:r>
              <a:rPr lang="en-US" sz="2400" dirty="0"/>
              <a:t>openedu.ru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6"/>
          <a:stretch/>
        </p:blipFill>
        <p:spPr>
          <a:xfrm>
            <a:off x="838200" y="831274"/>
            <a:ext cx="10945562" cy="45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Медисон</a:t>
            </a:r>
            <a:r>
              <a:rPr lang="ru-RU" dirty="0" smtClean="0"/>
              <a:t> Виталий, инженер</a:t>
            </a: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medisonw@gmail.com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>
                <a:hlinkClick r:id="rId3"/>
              </a:rPr>
              <a:t>v.v.medison@urfu.ru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Vk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vk.com/medisonv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Telegram: https://t.me/tetrapotmelontea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342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272323"/>
              </p:ext>
            </p:extLst>
          </p:nvPr>
        </p:nvGraphicFramePr>
        <p:xfrm>
          <a:off x="718127" y="366279"/>
          <a:ext cx="10515600" cy="293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8127" y="3713018"/>
            <a:ext cx="109569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Расписание занятий можно посмотреть: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Из личного кабинета студента;</a:t>
            </a:r>
          </a:p>
          <a:p>
            <a:pPr marL="342900" lvl="0" indent="-342900">
              <a:buFontTx/>
              <a:buAutoNum type="arabicPeriod"/>
            </a:pPr>
            <a:r>
              <a:rPr lang="ru-RU" sz="2400" dirty="0" smtClean="0"/>
              <a:t>По номеру группы на сайте </a:t>
            </a:r>
            <a:r>
              <a:rPr lang="en-US" sz="2400" dirty="0">
                <a:hlinkClick r:id="rId7"/>
              </a:rPr>
              <a:t>https://urfu.ru/ru/students/study/schedule/#student</a:t>
            </a:r>
            <a:r>
              <a:rPr lang="en-US" sz="2400" dirty="0" smtClean="0">
                <a:hlinkClick r:id="rId7"/>
              </a:rPr>
              <a:t>/</a:t>
            </a:r>
            <a:endParaRPr lang="ru-RU" sz="2400" dirty="0" smtClean="0"/>
          </a:p>
          <a:p>
            <a:pPr marL="342900" lvl="0" indent="-342900">
              <a:buFontTx/>
              <a:buAutoNum type="arabicPeriod"/>
            </a:pPr>
            <a:r>
              <a:rPr lang="ru-RU" sz="2400" dirty="0" smtClean="0"/>
              <a:t>В группе </a:t>
            </a:r>
            <a:r>
              <a:rPr lang="ru-RU" sz="2400" dirty="0" err="1" smtClean="0"/>
              <a:t>Вконтакте</a:t>
            </a:r>
            <a:r>
              <a:rPr lang="ru-RU" sz="2400" dirty="0" smtClean="0"/>
              <a:t> </a:t>
            </a:r>
            <a:r>
              <a:rPr lang="en-US" sz="2400" dirty="0">
                <a:hlinkClick r:id="rId8"/>
              </a:rPr>
              <a:t>https://</a:t>
            </a:r>
            <a:r>
              <a:rPr lang="en-US" sz="2400" dirty="0" smtClean="0">
                <a:hlinkClick r:id="rId8"/>
              </a:rPr>
              <a:t>vk.com/filial_urfu_vs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marL="342900" lvl="0" indent="-342900">
              <a:buFontTx/>
              <a:buAutoNum type="arabicPeriod"/>
            </a:pPr>
            <a:r>
              <a:rPr lang="ru-RU" sz="2400" dirty="0" smtClean="0"/>
              <a:t>На информационных стендах в филиале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1130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09" y="92363"/>
            <a:ext cx="319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Регистрация учетной записи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1"/>
          <a:stretch/>
        </p:blipFill>
        <p:spPr>
          <a:xfrm>
            <a:off x="0" y="660277"/>
            <a:ext cx="12192000" cy="61977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709" y="1071418"/>
            <a:ext cx="2207491" cy="4433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endCxn id="6" idx="2"/>
          </p:cNvCxnSpPr>
          <p:nvPr/>
        </p:nvCxnSpPr>
        <p:spPr>
          <a:xfrm flipV="1">
            <a:off x="1639453" y="1514764"/>
            <a:ext cx="2" cy="9236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7603" y="2438400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id.urfu.ru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12509" y="1293091"/>
            <a:ext cx="2309091" cy="1145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6" y="190787"/>
            <a:ext cx="11627596" cy="6237721"/>
          </a:xfrm>
        </p:spPr>
      </p:pic>
      <p:sp>
        <p:nvSpPr>
          <p:cNvPr id="5" name="Прямоугольник 4"/>
          <p:cNvSpPr/>
          <p:nvPr/>
        </p:nvSpPr>
        <p:spPr>
          <a:xfrm>
            <a:off x="2410691" y="5126182"/>
            <a:ext cx="2918691" cy="6280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5329383" y="5412509"/>
            <a:ext cx="1062181" cy="277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77867" y="5255552"/>
            <a:ext cx="3396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Поле для ввода идентификатора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0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4" y="107660"/>
            <a:ext cx="11834203" cy="6348557"/>
          </a:xfrm>
        </p:spPr>
      </p:pic>
      <p:sp>
        <p:nvSpPr>
          <p:cNvPr id="5" name="Прямоугольник 4"/>
          <p:cNvSpPr/>
          <p:nvPr/>
        </p:nvSpPr>
        <p:spPr>
          <a:xfrm>
            <a:off x="2392218" y="3574473"/>
            <a:ext cx="4738255" cy="20874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90691" y="3759200"/>
            <a:ext cx="40368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отсутствии контактных данных – </a:t>
            </a:r>
          </a:p>
          <a:p>
            <a:r>
              <a:rPr lang="ru-RU" dirty="0" smtClean="0"/>
              <a:t>Направить ФИО, номер группы, номер </a:t>
            </a:r>
          </a:p>
          <a:p>
            <a:r>
              <a:rPr lang="ru-RU" dirty="0" smtClean="0"/>
              <a:t>телефона и</a:t>
            </a:r>
            <a:r>
              <a:rPr lang="en-US" dirty="0" smtClean="0"/>
              <a:t> e-mail</a:t>
            </a:r>
            <a:r>
              <a:rPr lang="ru-RU" dirty="0" smtClean="0"/>
              <a:t> на адрес:</a:t>
            </a:r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medisonw@gmail.com</a:t>
            </a:r>
            <a:endParaRPr lang="en-US" dirty="0" smtClean="0"/>
          </a:p>
          <a:p>
            <a:r>
              <a:rPr lang="ru-RU" dirty="0" smtClean="0"/>
              <a:t>или</a:t>
            </a:r>
          </a:p>
          <a:p>
            <a:r>
              <a:rPr lang="en-US" dirty="0" smtClean="0"/>
              <a:t>vk.com/</a:t>
            </a:r>
            <a:r>
              <a:rPr lang="en-US" dirty="0" err="1" smtClean="0"/>
              <a:t>medisonv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03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6" y="1292898"/>
            <a:ext cx="9976125" cy="5351775"/>
          </a:xfrm>
        </p:spPr>
      </p:pic>
      <p:sp>
        <p:nvSpPr>
          <p:cNvPr id="6" name="TextBox 5"/>
          <p:cNvSpPr txBox="1"/>
          <p:nvPr/>
        </p:nvSpPr>
        <p:spPr>
          <a:xfrm>
            <a:off x="129309" y="92363"/>
            <a:ext cx="10500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Личный кабинет студента</a:t>
            </a:r>
          </a:p>
          <a:p>
            <a:endParaRPr lang="ru-RU" dirty="0"/>
          </a:p>
          <a:p>
            <a:r>
              <a:rPr lang="ru-RU" dirty="0" smtClean="0"/>
              <a:t>Используя полученную учетную запись, Вы можете зайти в личный кабинет студента </a:t>
            </a:r>
            <a:r>
              <a:rPr lang="en-US" b="1" dirty="0" smtClean="0"/>
              <a:t>istudent.urfu.ru</a:t>
            </a:r>
            <a:r>
              <a:rPr lang="ru-RU" dirty="0" smtClean="0"/>
              <a:t>, где</a:t>
            </a:r>
          </a:p>
          <a:p>
            <a:r>
              <a:rPr lang="ru-RU" dirty="0" smtClean="0"/>
              <a:t>публикуется информация о расписании занятий, баллах БРС и прочем.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Дистанционная в форме </a:t>
            </a:r>
            <a:r>
              <a:rPr lang="ru-RU" sz="2400" dirty="0" err="1"/>
              <a:t>вебинара</a:t>
            </a:r>
            <a:r>
              <a:rPr lang="ru-RU" sz="2400" dirty="0"/>
              <a:t> с использованием сервисов </a:t>
            </a:r>
            <a:r>
              <a:rPr lang="en-US" sz="2400" dirty="0" smtClean="0"/>
              <a:t>connect.urfu.ru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1274"/>
            <a:ext cx="9917162" cy="5320144"/>
          </a:xfrm>
        </p:spPr>
      </p:pic>
      <p:sp>
        <p:nvSpPr>
          <p:cNvPr id="5" name="Прямоугольник 4"/>
          <p:cNvSpPr/>
          <p:nvPr/>
        </p:nvSpPr>
        <p:spPr>
          <a:xfrm>
            <a:off x="1163782" y="1126836"/>
            <a:ext cx="1699491" cy="452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863273" y="1579418"/>
            <a:ext cx="1477818" cy="9421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4218" y="2521527"/>
            <a:ext cx="4147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расписании занятия по данной формой обучения сопровождаются ссылкой формата </a:t>
            </a:r>
            <a:r>
              <a:rPr lang="en-US" dirty="0" smtClean="0"/>
              <a:t>connect.urfu.ru/room_##</a:t>
            </a:r>
            <a:r>
              <a:rPr lang="ru-RU" dirty="0" smtClean="0"/>
              <a:t>, где </a:t>
            </a:r>
            <a:r>
              <a:rPr lang="en-US" dirty="0" smtClean="0"/>
              <a:t>## - </a:t>
            </a:r>
            <a:r>
              <a:rPr lang="ru-RU" dirty="0" smtClean="0"/>
              <a:t>номер комнаты</a:t>
            </a:r>
          </a:p>
          <a:p>
            <a:r>
              <a:rPr lang="ru-RU" dirty="0" smtClean="0"/>
              <a:t>Пройдя по данной ссылке Вы можете</a:t>
            </a:r>
            <a:r>
              <a:rPr lang="ru-RU" dirty="0"/>
              <a:t> </a:t>
            </a:r>
            <a:r>
              <a:rPr lang="ru-RU" dirty="0" smtClean="0"/>
              <a:t>войти на </a:t>
            </a:r>
            <a:r>
              <a:rPr lang="ru-RU" dirty="0" err="1" smtClean="0"/>
              <a:t>вебинар</a:t>
            </a:r>
            <a:r>
              <a:rPr lang="ru-RU" dirty="0" smtClean="0"/>
              <a:t> в качестве гостя, используя в качестве имени свои ФИО.</a:t>
            </a:r>
          </a:p>
        </p:txBody>
      </p:sp>
    </p:spTree>
    <p:extLst>
      <p:ext uri="{BB962C8B-B14F-4D97-AF65-F5344CB8AC3E}">
        <p14:creationId xmlns:p14="http://schemas.microsoft.com/office/powerpoint/2010/main" val="26180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Дистанционная в форме </a:t>
            </a:r>
            <a:r>
              <a:rPr lang="ru-RU" sz="2400" dirty="0" err="1"/>
              <a:t>вебинара</a:t>
            </a:r>
            <a:r>
              <a:rPr lang="ru-RU" sz="2400" dirty="0"/>
              <a:t> с использованием сервисов </a:t>
            </a:r>
            <a:r>
              <a:rPr lang="en-US" sz="2400" dirty="0" smtClean="0"/>
              <a:t>connect.urfu.ru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1273"/>
            <a:ext cx="10642600" cy="5709311"/>
          </a:xfrm>
        </p:spPr>
      </p:pic>
    </p:spTree>
    <p:extLst>
      <p:ext uri="{BB962C8B-B14F-4D97-AF65-F5344CB8AC3E}">
        <p14:creationId xmlns:p14="http://schemas.microsoft.com/office/powerpoint/2010/main" val="33210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Электронное обучение с использованием сервиса </a:t>
            </a:r>
            <a:r>
              <a:rPr lang="en-US" sz="2400" dirty="0"/>
              <a:t>learn.urfu.ru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914890"/>
            <a:ext cx="8111232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16" y="2863272"/>
            <a:ext cx="7014165" cy="37628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63855" y="1967345"/>
            <a:ext cx="1117600" cy="4248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7481456" y="2161308"/>
            <a:ext cx="1343889" cy="184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093527" y="4313382"/>
            <a:ext cx="2392218" cy="1422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9204037" y="2521527"/>
            <a:ext cx="32327" cy="17918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03107" y="1044199"/>
            <a:ext cx="3366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нажатию на кнопку «Войти» откроется окно авторизации, где нужно будет ввести свои логин и пароль, полученные при регистрации на </a:t>
            </a:r>
            <a:r>
              <a:rPr lang="en-US" b="1" dirty="0" smtClean="0"/>
              <a:t>id.urfu.ru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66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349</Words>
  <Application>Microsoft Office PowerPoint</Application>
  <PresentationFormat>Широкоэкранный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Тема Office</vt:lpstr>
      <vt:lpstr>Формы и технологии обучения в филиале УрФУ в г. Верхняя Салда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Дистанционная в форме вебинара с использованием сервисов connect.urfu.ru</vt:lpstr>
      <vt:lpstr>Дистанционная в форме вебинара с использованием сервисов connect.urfu.ru</vt:lpstr>
      <vt:lpstr>Электронное обучение с использованием сервиса learn.urfu.ru</vt:lpstr>
      <vt:lpstr>Электронное обучение с использованием сервиса learn.urfu.ru</vt:lpstr>
      <vt:lpstr>Электронное обучение с использованием портала openedu.ru</vt:lpstr>
      <vt:lpstr>Электронное обучение с использованием портала openedu.ru</vt:lpstr>
      <vt:lpstr>Электронное обучение с использованием портала openedu.ru</vt:lpstr>
      <vt:lpstr>Контактные данные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Vitaly Medison</dc:creator>
  <cp:lastModifiedBy>Пользователь Windows</cp:lastModifiedBy>
  <cp:revision>11</cp:revision>
  <dcterms:created xsi:type="dcterms:W3CDTF">2017-08-31T11:01:13Z</dcterms:created>
  <dcterms:modified xsi:type="dcterms:W3CDTF">2017-09-01T12:00:48Z</dcterms:modified>
</cp:coreProperties>
</file>